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3" r:id="rId5"/>
    <p:sldId id="264" r:id="rId6"/>
    <p:sldId id="265" r:id="rId7"/>
    <p:sldId id="266" r:id="rId8"/>
    <p:sldId id="261" r:id="rId9"/>
    <p:sldId id="262" r:id="rId10"/>
    <p:sldId id="267" r:id="rId11"/>
    <p:sldId id="25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A3C49-91C4-3389-62CC-3D673893FB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BB5176-30BC-7E50-40E7-AE88DFDC43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D2DB8-C184-F737-EF6D-6083941D3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B7050-0B22-43DD-B21B-CBD05C08B51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0A047-D1D3-1448-B314-BE879F319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2963A-97C5-9183-6F1E-14E6F24A8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72B71-22A7-4AA7-8CFD-3B6335B7C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221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8AA1A-96F9-799A-3800-E836CAD5A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3EC719-0E7C-09A2-E8F7-4270B38A1A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2F2DE-9005-53CE-B1A2-143D3C497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B7050-0B22-43DD-B21B-CBD05C08B51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40617-B5BD-23BA-2AAA-21F18719B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6D16B-4470-E030-0040-DA56A7B11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72B71-22A7-4AA7-8CFD-3B6335B7C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007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9B27B7-7C94-6958-F5B0-BE48F5A2B4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D3ED9-BE36-78C1-5EC6-B0320322A1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69F39D-68CA-2284-FBBE-D8CF66301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B7050-0B22-43DD-B21B-CBD05C08B51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EC3C5-B48F-512B-B067-C7276721C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6D658-B7DC-210D-AF5D-A1B5312F4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72B71-22A7-4AA7-8CFD-3B6335B7C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311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1270A-13C1-3BB7-7156-EDC514298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214AD-4BA3-68FB-D8F0-D8F25271F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C0D1B-1850-D3DB-FEA0-5E03676FF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B7050-0B22-43DD-B21B-CBD05C08B51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7D3C32-CC6A-2DC5-8ECA-51FB587B9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6C79-8464-9E29-094E-6CF39F150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72B71-22A7-4AA7-8CFD-3B6335B7C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84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3A8EA-E8C1-F36A-A7A4-BA7CADA84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363ED3-16A6-818F-AC60-F794C49E9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D8DB-E6AB-120F-F4F6-65F342ACB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B7050-0B22-43DD-B21B-CBD05C08B51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959CE1-B055-93E9-BC9F-1B020EA7D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0D6F2D-1EAD-F3CB-2845-7EDED0F3F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72B71-22A7-4AA7-8CFD-3B6335B7C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19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4C20E-BE34-7EFC-564E-74538ED2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1BD75-1387-E0B3-0A55-322F3B20E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55C01B-F533-C99A-6ACB-79A5826077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AE0FC0-71C3-A890-E3B9-9B5281115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B7050-0B22-43DD-B21B-CBD05C08B51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F33A05-E40A-CCD1-0779-77F577FD4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E64137-9726-5DE9-D0BE-CCB80FE4C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72B71-22A7-4AA7-8CFD-3B6335B7C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700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EF6B6-7A67-F6E9-0744-2E9F9357B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5533C7-9F72-61FE-4FDF-88A968E1F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5AE4C-0259-9CD7-BF0A-A9744A8A7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EE1975-BF26-A09A-A870-35E3378325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7B2635-1F6B-F50B-85ED-F653A41C81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A85027-52CE-5000-D6EC-1E2E53ED6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B7050-0B22-43DD-B21B-CBD05C08B51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017C7A-A005-6232-FC30-49CD95316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5E349A-80BF-91F9-53A4-337B176C5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72B71-22A7-4AA7-8CFD-3B6335B7C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92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A2CAE-5EB6-5515-E64A-8F46E7693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01DF3E-4E74-9594-9358-83EA4DBC9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B7050-0B22-43DD-B21B-CBD05C08B51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7AB876-EA6E-D9DF-C069-7E59D1694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CA0FCF-5D42-9EC4-CA24-4310FC5BF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72B71-22A7-4AA7-8CFD-3B6335B7C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938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CBE3E0-E5B0-32FE-9EBD-0114716B1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B7050-0B22-43DD-B21B-CBD05C08B51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3FD969-EC97-BAAE-3282-69997F8BD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8331D-5064-F7CE-F650-BD4F323DA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72B71-22A7-4AA7-8CFD-3B6335B7C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086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62D3F-9B55-CD6D-A80B-08C34CA69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AF62D-EDEF-3EDD-31E3-F59357E81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208B98-FD5F-9212-BB47-E4A8668987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C97E05-8DBC-D9AE-F3AB-4B9E3CD6B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B7050-0B22-43DD-B21B-CBD05C08B51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DFABD6-47DE-6BE6-7000-BBE370566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8A1DE0-8B6F-7649-2601-4139B641D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72B71-22A7-4AA7-8CFD-3B6335B7C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44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3EC6-64A3-0863-EF3A-CBFE5BE61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5BCFF7-793B-E1C0-16C1-5F21C91FF8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6AAD74-8731-BDCA-D96C-FDAEA7877C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AE877-AF60-AB2E-727A-BDE51DC5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B7050-0B22-43DD-B21B-CBD05C08B51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CF3C03-C5EC-470D-9E39-42CC57193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F66C2F-BF63-D213-E87B-DB95A59D1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72B71-22A7-4AA7-8CFD-3B6335B7C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647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DF11B0-5501-20BC-F1BD-9A47C9274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4DD91-BD29-B76C-D82E-C3430FC63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3B93F-1F4C-819E-E566-1293306FB1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5B7050-0B22-43DD-B21B-CBD05C08B519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C1923-7997-4C93-3A59-BA6A9482DF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8BBB6-B429-5041-6BDA-6D08DB40D7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772B71-22A7-4AA7-8CFD-3B6335B7C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08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3660E9-7D1E-4F17-022E-AF54D5D87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81"/>
            <a:ext cx="12192000" cy="680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696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FD130B-6A4E-A00F-7227-D1FA1BF3A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60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E6CEEC-A65B-A1E9-77C4-21EDC43EF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10"/>
            <a:ext cx="12192000" cy="684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67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E3A9CE-D4C5-729F-F45C-F6692E3A5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70"/>
            <a:ext cx="12192000" cy="681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31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E11BB3-0E92-3A73-FFA9-9AEAFE4B0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8"/>
            <a:ext cx="12192000" cy="685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77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7A75F3-84FA-51AF-BCDF-F72783DC8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81"/>
            <a:ext cx="12192000" cy="680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286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12FE29-E06D-4B66-BAF5-8F5AC3836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80"/>
            <a:ext cx="12192000" cy="680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49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9BA515-C867-4862-72C0-B17436A60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234"/>
            <a:ext cx="12192000" cy="678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84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BF34CB-41E0-6A32-1814-741A00608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67"/>
            <a:ext cx="12192000" cy="684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42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5C6AAA-55A0-CA7F-E7AD-664B28DC9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77"/>
            <a:ext cx="12192000" cy="683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909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37713B-A69F-0731-2726-7AA096B5B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73"/>
            <a:ext cx="12192000" cy="683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28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Ananya Jha</dc:creator>
  <cp:lastModifiedBy>Ananya Jha</cp:lastModifiedBy>
  <cp:revision>1</cp:revision>
  <cp:lastPrinted>2025-06-17T12:40:03Z</cp:lastPrinted>
  <dcterms:created xsi:type="dcterms:W3CDTF">2025-06-17T12:29:07Z</dcterms:created>
  <dcterms:modified xsi:type="dcterms:W3CDTF">2025-06-17T12:40:38Z</dcterms:modified>
</cp:coreProperties>
</file>